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3FA7F-F7E1-460E-93C4-E877064F020D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6A09-3261-439F-AB07-2A4C85D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7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are we and what do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6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workforce consists of: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Workforce cont. – “Our</a:t>
            </a:r>
            <a:r>
              <a:rPr lang="en-US" baseline="0" dirty="0"/>
              <a:t> workforce also includes:”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purchasing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Upcoming Opportunities – “this</a:t>
            </a:r>
            <a:r>
              <a:rPr lang="en-US" baseline="0" dirty="0"/>
              <a:t> is just a general idea of what we will be ordering during FY 18; we don’t specifically plan procurement actions; they are ordered as needed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Supplier Information – “In regards to our suppliers”: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1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B6A09-3261-439F-AB07-2A4C85DA67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53F9B4-847F-4CB3-B982-D879292964A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4EC50D-F3C2-4890-9286-CE4768CE2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1" y="3790950"/>
            <a:ext cx="64008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Small Business Opportunities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15830"/>
            <a:ext cx="7308525" cy="763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7246" y="44005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November 9,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0" y="1313579"/>
            <a:ext cx="3138732" cy="2510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5478" y="989214"/>
            <a:ext cx="1940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Mission First…People Always!</a:t>
            </a:r>
          </a:p>
        </p:txBody>
      </p:sp>
    </p:spTree>
    <p:extLst>
      <p:ext uri="{BB962C8B-B14F-4D97-AF65-F5344CB8AC3E}">
        <p14:creationId xmlns:p14="http://schemas.microsoft.com/office/powerpoint/2010/main" val="204802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721" y="837589"/>
            <a:ext cx="8113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paramilitary organization providing total security services at SRS, including access control, property protection, law enforcement, aviation support, alarm assessment and tactical response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the expertise to protect nuclear materials, the environment, SRS employees and the surrounding communities since 1983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Mission is to ensure site operations are not disrupted by criminal or terrorist acts, while protecting site employees, sensitive information and materials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6" y="120785"/>
            <a:ext cx="4541310" cy="47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08872"/>
            <a:ext cx="1862593" cy="1490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80638"/>
            <a:ext cx="1981200" cy="167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8872"/>
            <a:ext cx="1862593" cy="14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510" y="774710"/>
            <a:ext cx="6317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Enforcement Department accredited by Commission on Accreditation for Law Enforcement Agencies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Police canine teams certified by the United States Police Canine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Aviation Operations Department, recognized by GSA and DOE for excellence in safety, maintenance and operations, and certified by the Federal Aviation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Response Team, highly trained and equipped to execute rapid and integrated response to terrorist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0" y="57150"/>
            <a:ext cx="4541310" cy="47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47" y="1123950"/>
            <a:ext cx="1082279" cy="14430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9" y="3105150"/>
            <a:ext cx="2363096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6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742" y="777235"/>
            <a:ext cx="59746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Protective Force personnel who control site access, perform inspections, respond to alarms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Certified instructors providing scenario-based team and leadership training for our Protective Force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Administrative staff comprised of professionals in performance testing, total quality, safety, human resources, compensation and benefits, logistics, IT, finance and contracts, and labor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4541310" cy="474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" y="1352550"/>
            <a:ext cx="2321513" cy="3117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80" y="3872969"/>
            <a:ext cx="1492950" cy="1194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86" y="666750"/>
            <a:ext cx="980714" cy="13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04950"/>
            <a:ext cx="8153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$8M spent annually on goods and services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purchases are for goods: tactical gear, ammunition, uniform/athletic clothing and footwear, computer hardware/software, office supplies, automotive and aircraft parts and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include equipment calibration and repairs, laundering services, shredding services, pre-employment services (background investigations, physicals), air/soil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4541310" cy="47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8360"/>
            <a:ext cx="1976438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1" y="361950"/>
            <a:ext cx="8153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Opportunities for FY18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747"/>
            <a:ext cx="4541310" cy="47440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06306"/>
              </p:ext>
            </p:extLst>
          </p:nvPr>
        </p:nvGraphicFramePr>
        <p:xfrm>
          <a:off x="2499255" y="1504950"/>
          <a:ext cx="5260775" cy="307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Acquisition Description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IT Supplies and Equipment</a:t>
                      </a: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 baseline="0" dirty="0">
                          <a:effectLst/>
                        </a:rPr>
                        <a:t>Office Supplies and Equipment</a:t>
                      </a:r>
                      <a:endParaRPr lang="nn-NO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Tactical Gear and Accessories</a:t>
                      </a: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Weapon Parts and Cleaning Supplies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Software Maintenance Renewals</a:t>
                      </a: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Equipment Calibration and Repairs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Locksmith Supplies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Safety Supplies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 Ammunition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489" marR="7489" marT="748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6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500" y="1200150"/>
            <a:ext cx="8153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Centerra-SRS utilizes various resources to locate potential suppliers: SAM, SBA’s Dynamic Small Business Search, GSA, other site contractor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Suppliers must be registered in 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Over1500 suppliers in our database, 1300+ are small businesses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FY16 – close to $550K in commitments to small businesses in GA and 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Suppliers may reach out to our procurement staff via phone or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4541310" cy="4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11408"/>
            <a:ext cx="525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1600" dirty="0"/>
              <a:t>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Liz Harris</a:t>
            </a:r>
          </a:p>
          <a:p>
            <a:r>
              <a:rPr lang="en-US" sz="1600" dirty="0"/>
              <a:t>	Procurement Administrator and Small Business 	Program Manager</a:t>
            </a:r>
          </a:p>
          <a:p>
            <a:r>
              <a:rPr lang="en-US" sz="1600" dirty="0"/>
              <a:t>	Phone: (803) 952-7630</a:t>
            </a:r>
          </a:p>
          <a:p>
            <a:r>
              <a:rPr lang="en-US" sz="1600" dirty="0"/>
              <a:t>	Email:  liz.harris@srs.gov</a:t>
            </a:r>
          </a:p>
          <a:p>
            <a:endParaRPr lang="en-US" sz="1600" dirty="0"/>
          </a:p>
          <a:p>
            <a:r>
              <a:rPr lang="en-US" sz="1600" dirty="0"/>
              <a:t>	Antoinette Kelly</a:t>
            </a:r>
          </a:p>
          <a:p>
            <a:r>
              <a:rPr lang="en-US" sz="1600" dirty="0"/>
              <a:t>	Procurement Specialist</a:t>
            </a:r>
          </a:p>
          <a:p>
            <a:r>
              <a:rPr lang="en-US" sz="1600" dirty="0"/>
              <a:t>	Phone: (803) 952-8532</a:t>
            </a:r>
          </a:p>
          <a:p>
            <a:r>
              <a:rPr lang="en-US" sz="1600" dirty="0"/>
              <a:t>	Email:  antoinette.kelly@srs.gov</a:t>
            </a:r>
          </a:p>
          <a:p>
            <a:endParaRPr lang="en-US" sz="1600" dirty="0"/>
          </a:p>
          <a:p>
            <a:r>
              <a:rPr lang="en-US" sz="1600" dirty="0"/>
              <a:t>	Corilla Maile</a:t>
            </a:r>
          </a:p>
          <a:p>
            <a:r>
              <a:rPr lang="en-US" sz="1600" dirty="0"/>
              <a:t>	Manager, Finance and Contracts</a:t>
            </a:r>
          </a:p>
          <a:p>
            <a:r>
              <a:rPr lang="en-US" sz="1600" dirty="0"/>
              <a:t>	Phone: (803) 952-8897</a:t>
            </a:r>
          </a:p>
          <a:p>
            <a:r>
              <a:rPr lang="en-US" sz="1600" dirty="0"/>
              <a:t>	Email:  corilla.maile@srs.gov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05"/>
            <a:ext cx="4541310" cy="4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8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460</Words>
  <Application>Microsoft Office PowerPoint</Application>
  <PresentationFormat>On-screen Show (16:9)</PresentationFormat>
  <Paragraphs>82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WSI-SRS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Centerra-SRS Mission First…People Always!</dc:title>
  <dc:creator>HARRIS, ELIZABETH A</dc:creator>
  <cp:lastModifiedBy>J. Alex Agyemang</cp:lastModifiedBy>
  <cp:revision>63</cp:revision>
  <dcterms:created xsi:type="dcterms:W3CDTF">2017-04-12T17:43:22Z</dcterms:created>
  <dcterms:modified xsi:type="dcterms:W3CDTF">2017-11-07T13:50:06Z</dcterms:modified>
</cp:coreProperties>
</file>